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46C48-8317-65A9-9235-9A48D4DD7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8419FE-82F2-4C4E-BE61-FCC4B84F14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65871-BA58-0C59-E159-2B9C36C5C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CE25-1AB5-4B13-844D-D9344EAFEEE4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4EC1E-F075-2209-97EC-3A998236F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F08BE-8E4A-A200-2F24-CD08D9325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9AF81-D90A-4B80-ABE1-6910FE35E9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5679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6F0A7-C7D3-D0BA-6328-E5B14EAF7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6FD351-DF1F-E727-D095-1231BEB86F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E82B0-CF51-C5A1-C173-5008D3D5D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CE25-1AB5-4B13-844D-D9344EAFEEE4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6A065-D591-4052-EC89-5A8DE006C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4AD60-4D2F-9592-02F7-26D3BFFB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9AF81-D90A-4B80-ABE1-6910FE35E9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1637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81259C-9F95-02DF-CAED-77971902BA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8CC4C0-80BB-4AB7-2801-0593A467BA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50DD83-ECAD-64F9-B9BF-F0A18BB39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CE25-1AB5-4B13-844D-D9344EAFEEE4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4EA63-81D6-FE86-E8BB-1A5E2AF73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7C759-60D8-9D82-4F91-5DF949188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9AF81-D90A-4B80-ABE1-6910FE35E9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8451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CCB8B-2BC2-8F81-4F6E-DBB59D776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3E85F-FCB5-479B-46EC-57912AA8A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83709-06DF-7C8E-6F63-75308DD8C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CE25-1AB5-4B13-844D-D9344EAFEEE4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D7B24-0ED8-39A3-8FF3-F974AD40C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5511C-7823-7050-22F1-51AFD2010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9AF81-D90A-4B80-ABE1-6910FE35E9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6274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DE29D-AE38-A65B-DF93-87BB1FBB8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AA0A8-FAC7-029A-D2EE-BDB4FB3A9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E8195-35F3-9EA5-ED15-6581BC1CB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CE25-1AB5-4B13-844D-D9344EAFEEE4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D0DD7-6C98-2AD1-D0D1-DBB9319CB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BDD56-548A-6BF2-58EE-D4CD9C90C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9AF81-D90A-4B80-ABE1-6910FE35E9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781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0EC90-72FD-077E-5F08-2B8F78B67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85316-E7BB-FEB7-A114-04D96A99DA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AEA22D-A205-0E58-2C69-21895EED5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1210AE-875E-3CCD-6127-28E11E73F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CE25-1AB5-4B13-844D-D9344EAFEEE4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215318-4F1C-0185-5298-F61B2D079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D3A7FB-5F80-5B5A-69FA-E131C9A5B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9AF81-D90A-4B80-ABE1-6910FE35E9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179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CB194-320C-4D8B-0ED8-2B32D70EA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6D1DC-521A-B033-56F4-98738DB27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07BC2-0423-449C-FF3A-617D94D2C9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9E2294-1F85-FF3E-800F-0C0870ABCB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4E4581-D9A6-C5BC-BAB9-ED44AE649E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FB1DC5-2F8D-8156-C775-13BF28982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CE25-1AB5-4B13-844D-D9344EAFEEE4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4FBD92-736D-1C0E-E1A4-765700C48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B4117C-1615-8DC4-AECA-3A99D566D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9AF81-D90A-4B80-ABE1-6910FE35E9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0678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2718A-D16A-5015-4BB6-20EAC5E49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BA5C6F-6874-B49D-DF71-5749CAF85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CE25-1AB5-4B13-844D-D9344EAFEEE4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3F2CBB-E67A-6117-D795-3D3596BEB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2F4D5C-4FC5-66A2-89BD-26E25963D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9AF81-D90A-4B80-ABE1-6910FE35E9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5115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3BD250-A57F-593E-8033-7446DF23F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CE25-1AB5-4B13-844D-D9344EAFEEE4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ABD64-9070-8ED3-3AA9-F7C412F26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DD7A8-1B76-10F9-FD13-4E1477DA7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9AF81-D90A-4B80-ABE1-6910FE35E9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1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319C7-259D-4F0E-728E-CBE982D66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43F5F-C78D-08B4-D4A5-0D5CD39B8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C93DC8-F38B-77B4-0B3C-26B2A9FB2C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B9F55-F7E0-4362-339D-5A231DBE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CE25-1AB5-4B13-844D-D9344EAFEEE4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93043E-DB28-6501-5D98-C8DB873A9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EB1747-2CED-AAF0-24A8-8A6809FEB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9AF81-D90A-4B80-ABE1-6910FE35E9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0582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5D8C-65DE-3C0A-D7FA-F111AB26C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DBFB3F-2EAC-97B0-6FF1-363DA84D94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F30830-1B08-3675-D939-6894C0045B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A944FA-14B8-A1A6-C227-24FF6109C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CE25-1AB5-4B13-844D-D9344EAFEEE4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B4FD2-7165-9EE0-ED0F-ED9E0CC91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5B57A5-66BD-7B23-DAAF-28ABCBF3C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9AF81-D90A-4B80-ABE1-6910FE35E9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0852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2FD9F9-06F5-4B59-15EA-9DEE04B28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EE2B7-53C2-01B6-6AE4-E3095541B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45C6E-869D-C5CA-8095-187B2EDF6D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6CE25-1AB5-4B13-844D-D9344EAFEEE4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C073B-802B-6D06-7D38-1BF23E87A0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5A461-4F99-AB26-DAB4-FD4E755A19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9AF81-D90A-4B80-ABE1-6910FE35E9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259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E7F51CF-764E-6074-5ED6-CD3C7839D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" y="29496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02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3C315-40F8-4838-58C7-C5DB08237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B6BC28-7159-4F50-AB34-93379910A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78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21CA5-DF78-DAF8-BD82-6772B9398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D6FBC5-CD05-A6AC-8DDD-A0CCC2854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64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72C97-70AF-CD73-1CAC-818B08232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25EF9-DA60-615C-D104-CBFC868A4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32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CCBF4-09BE-76FC-04B6-35B2C0E83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6B82B7-05E0-546E-7684-3EB19E2D9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50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2048A-6CE9-072D-FD63-AAE0C1C1E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48230C-7213-238D-FDFA-91955FA30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858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64386-C1F9-6E6C-43E5-5F17D0C38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5379FF-EC1F-4384-F31E-CD1B3E5E9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79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782CA-4F33-CDE0-3DB2-AE601E79A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F4F0AF-7A07-7716-D240-E3A439CAC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5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63A6F-F009-77B1-9B54-3844A057E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DE2020-503B-6D37-6A0A-F671138E9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003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A14EF-35E8-569D-1EE6-6F879FEC3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123100-4D1D-D920-5F54-8DAB21792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6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8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19139-5578-148D-4BFB-A4F1C5408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3576B5-D343-0055-8119-DC7825005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586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EA0A23-8469-C6C4-58FF-E076A5F9E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67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4822D-EC92-4563-AA80-6E98B4E1C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B21192-87E3-F35C-A389-6ABEDAB61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394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91221-EEC5-0419-123D-90169C023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2F8141-3410-F717-AD59-F2B7D3761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643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2340E-230B-AAB6-EB77-A58AC3D0C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2C06E7-DD99-0657-3673-61FD90418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40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846ED-2A31-9CC9-FD29-0FD6256DB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F319AA-1FEA-6CD8-7109-046E56626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238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5539A-521B-809E-128C-D23FD1D36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4B6355-7B33-1AC8-F317-BC4A5E57B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33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A9428-36EB-3D73-6EFF-951027B74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D39448-D130-A1FF-AEE8-824233071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041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D53E0-3F5D-C784-90F1-6CB5252E2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F33C45-6B37-AA7A-B86C-11F4C730A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019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22634-5AFE-84B9-9DB9-FBB1280F0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C06D0E-42DB-23FD-674F-076C16284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830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01C3C-FD73-8934-801D-AB91DBB35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EF6280-2FBC-9D6D-D666-A3B12F8C5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7439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70D5D-6DD4-58F8-8C69-1C9D5C81B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B0725D-9923-DDAA-BF91-8968342DD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52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A7C62-4F99-1BEF-7DE7-955FB39D6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E3BFC3-9109-2811-7CE0-16735AAC9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712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F5CF5-AF2C-F5E6-824A-B61A13677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C4D0E8-0B1F-B4B8-7937-0D5F18FA4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286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8F3FF-9E2D-E39C-763A-3491E0126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6F90B7-E68E-A35B-23C4-0D276F341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835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9545D-4F85-CE11-C73A-22B8473B8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22E029-D0EB-CEC3-AF7A-6BB513EFB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4626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CA891-27FF-C9ED-2BB7-6B088490C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A3CE6F-5F2D-4728-358F-464EF8A5F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3376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882C2-1330-F6F4-3687-1CE345507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7F6CA6-BA4B-4608-07C7-026AE89D6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65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32AA2-BEB8-392B-0BF1-27521A6FA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F9BCBD-DB20-996B-0C58-3A21A104F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37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2E232-E0D5-5769-FBF4-3894D8CC6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57D7A3-800B-D0CF-2D42-955669374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395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BB119-3313-B95A-ABC1-827B15339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EBDB42-19C8-0CD3-5C62-C3A8F7534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123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71049-C1C5-1332-5F81-129844B82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C30056-1279-6AEC-F43D-57D3C144B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69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34203-DF10-7F69-A8FD-1A29B7E23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9517E2-7AB9-FA02-92CF-CF8F199E9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49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E6FFD-4979-5E44-159E-3B8500FBA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C5487D-6D91-5986-9A7D-C23B5A09D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6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0</Words>
  <Application>Microsoft Office PowerPoint</Application>
  <PresentationFormat>Widescreen</PresentationFormat>
  <Paragraphs>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Krishiv Patel</dc:creator>
  <cp:lastModifiedBy>Krishiv Patel</cp:lastModifiedBy>
  <cp:revision>1</cp:revision>
  <dcterms:created xsi:type="dcterms:W3CDTF">2025-03-26T17:59:28Z</dcterms:created>
  <dcterms:modified xsi:type="dcterms:W3CDTF">2025-05-04T18:13:14Z</dcterms:modified>
</cp:coreProperties>
</file>